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19.jpg" ContentType="image/png"/>
  <Override PartName="/ppt/media/image20.jpg" ContentType="image/png"/>
  <Override PartName="/ppt/media/image21.jpg" ContentType="image/png"/>
  <Override PartName="/ppt/media/image22.jpg" ContentType="image/png"/>
  <Override PartName="/ppt/media/image24.jpg" ContentType="image/png"/>
  <Override PartName="/ppt/media/image25.JPG" ContentType="image/png"/>
  <Override PartName="/ppt/media/image28.jpg" ContentType="image/png"/>
  <Override PartName="/ppt/media/image31.jpg" ContentType="image/png"/>
  <Override PartName="/ppt/media/image3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95" r:id="rId6"/>
    <p:sldId id="288" r:id="rId7"/>
    <p:sldId id="279" r:id="rId8"/>
    <p:sldId id="309" r:id="rId9"/>
    <p:sldId id="312" r:id="rId10"/>
    <p:sldId id="313" r:id="rId11"/>
    <p:sldId id="296" r:id="rId12"/>
    <p:sldId id="310" r:id="rId13"/>
    <p:sldId id="311" r:id="rId14"/>
    <p:sldId id="280" r:id="rId15"/>
    <p:sldId id="264" r:id="rId16"/>
    <p:sldId id="290" r:id="rId17"/>
    <p:sldId id="276" r:id="rId18"/>
    <p:sldId id="297" r:id="rId19"/>
    <p:sldId id="298" r:id="rId20"/>
    <p:sldId id="299" r:id="rId21"/>
    <p:sldId id="292" r:id="rId22"/>
    <p:sldId id="300" r:id="rId23"/>
    <p:sldId id="302" r:id="rId24"/>
    <p:sldId id="303" r:id="rId25"/>
    <p:sldId id="304" r:id="rId26"/>
    <p:sldId id="307" r:id="rId27"/>
    <p:sldId id="308" r:id="rId28"/>
    <p:sldId id="284" r:id="rId29"/>
    <p:sldId id="257" r:id="rId30"/>
    <p:sldId id="259" r:id="rId31"/>
    <p:sldId id="289" r:id="rId32"/>
    <p:sldId id="283" r:id="rId33"/>
    <p:sldId id="285" r:id="rId34"/>
    <p:sldId id="293" r:id="rId35"/>
    <p:sldId id="294" r:id="rId36"/>
    <p:sldId id="260" r:id="rId37"/>
    <p:sldId id="287" r:id="rId38"/>
    <p:sldId id="263" r:id="rId39"/>
    <p:sldId id="286" r:id="rId40"/>
    <p:sldId id="281" r:id="rId41"/>
    <p:sldId id="282" r:id="rId42"/>
    <p:sldId id="277" r:id="rId43"/>
    <p:sldId id="274" r:id="rId44"/>
    <p:sldId id="275" r:id="rId45"/>
    <p:sldId id="272" r:id="rId46"/>
    <p:sldId id="273" r:id="rId47"/>
    <p:sldId id="266" r:id="rId48"/>
    <p:sldId id="271" r:id="rId49"/>
    <p:sldId id="270" r:id="rId50"/>
    <p:sldId id="268" r:id="rId51"/>
    <p:sldId id="265" r:id="rId52"/>
  </p:sldIdLst>
  <p:sldSz cx="9144000" cy="6858000" type="screen4x3"/>
  <p:notesSz cx="6858000" cy="9144000"/>
  <p:embeddedFontLst>
    <p:embeddedFont>
      <p:font typeface="Roboto" panose="020B0604020202020204" charset="0"/>
      <p:regular r:id="rId53"/>
      <p:bold r:id="rId54"/>
      <p:italic r:id="rId55"/>
      <p:boldItalic r:id="rId56"/>
    </p:embeddedFont>
    <p:embeddedFont>
      <p:font typeface="Roboto Condensed Light" panose="020B0604020202020204" charset="0"/>
      <p:regular r:id="rId57"/>
      <p:italic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77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font" Target="fonts/font3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4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Bio-Sensor Wearable Development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9/08/2020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Progress update</a:t>
            </a:r>
          </a:p>
          <a:p>
            <a:pPr lvl="1"/>
            <a:r>
              <a:rPr lang="en-US" dirty="0"/>
              <a:t>Current progress</a:t>
            </a:r>
          </a:p>
          <a:p>
            <a:pPr lvl="1"/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769425"/>
              </p:ext>
            </p:extLst>
          </p:nvPr>
        </p:nvGraphicFramePr>
        <p:xfrm>
          <a:off x="285748" y="1174774"/>
          <a:ext cx="8361101" cy="45155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5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540165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2697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75206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84854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9449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55914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55913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8/30-9/6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9/6-9/13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9/13-9/20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9/20-9/27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9/27-10/4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10/4-10/11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10/11-10/18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DEVELOPMENT 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-DESIGN PROPOSAL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-BLOCK DIAGRAM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YEO GENERAL LAB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786896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-IEN TRAINING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4556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-LOW POWER ECG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500299"/>
                  </a:ext>
                </a:extLst>
              </a:tr>
            </a:tbl>
          </a:graphicData>
        </a:graphic>
      </p:graphicFrame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29C8C11-E9F7-4A9D-953C-4A0D20F438E0}"/>
              </a:ext>
            </a:extLst>
          </p:cNvPr>
          <p:cNvSpPr/>
          <p:nvPr/>
        </p:nvSpPr>
        <p:spPr>
          <a:xfrm>
            <a:off x="4231674" y="166149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3C93AB-2122-4C35-927A-F86565EEF2F9}"/>
              </a:ext>
            </a:extLst>
          </p:cNvPr>
          <p:cNvSpPr/>
          <p:nvPr/>
        </p:nvSpPr>
        <p:spPr>
          <a:xfrm>
            <a:off x="4861988" y="205024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152B1CE-E29E-4D78-9163-D7D67204CAF7}"/>
              </a:ext>
            </a:extLst>
          </p:cNvPr>
          <p:cNvSpPr/>
          <p:nvPr/>
        </p:nvSpPr>
        <p:spPr>
          <a:xfrm>
            <a:off x="4861988" y="372806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455F0F50-57F4-4D4B-B5C1-EC85F29C4325}"/>
              </a:ext>
            </a:extLst>
          </p:cNvPr>
          <p:cNvSpPr/>
          <p:nvPr/>
        </p:nvSpPr>
        <p:spPr>
          <a:xfrm>
            <a:off x="4222780" y="2010311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C38E8895-4DDD-40DA-A320-5886B3F8DCC2}"/>
              </a:ext>
            </a:extLst>
          </p:cNvPr>
          <p:cNvSpPr/>
          <p:nvPr/>
        </p:nvSpPr>
        <p:spPr>
          <a:xfrm>
            <a:off x="4222779" y="3348502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CFE36EB-9309-4332-8A9B-A7F168606D2F}"/>
              </a:ext>
            </a:extLst>
          </p:cNvPr>
          <p:cNvSpPr/>
          <p:nvPr/>
        </p:nvSpPr>
        <p:spPr>
          <a:xfrm>
            <a:off x="4861987" y="241547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DDF347E6-A6AA-48E2-9C85-666AC7A350DD}"/>
              </a:ext>
            </a:extLst>
          </p:cNvPr>
          <p:cNvSpPr/>
          <p:nvPr/>
        </p:nvSpPr>
        <p:spPr>
          <a:xfrm>
            <a:off x="4224259" y="233644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C9A982-7D51-47B2-94A1-7F2A58D1576B}"/>
              </a:ext>
            </a:extLst>
          </p:cNvPr>
          <p:cNvSpPr/>
          <p:nvPr/>
        </p:nvSpPr>
        <p:spPr>
          <a:xfrm>
            <a:off x="4861988" y="3384099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9FB7A00-F783-430F-82A9-0806FF46F227}"/>
              </a:ext>
            </a:extLst>
          </p:cNvPr>
          <p:cNvSpPr/>
          <p:nvPr/>
        </p:nvSpPr>
        <p:spPr>
          <a:xfrm>
            <a:off x="5510666" y="372806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183D1A-51A2-41AC-BB6B-971743270E4A}"/>
              </a:ext>
            </a:extLst>
          </p:cNvPr>
          <p:cNvSpPr/>
          <p:nvPr/>
        </p:nvSpPr>
        <p:spPr>
          <a:xfrm>
            <a:off x="6163807" y="372806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542CA3A-3F6D-452A-9882-BC7BA77CC84A}"/>
              </a:ext>
            </a:extLst>
          </p:cNvPr>
          <p:cNvSpPr/>
          <p:nvPr/>
        </p:nvSpPr>
        <p:spPr>
          <a:xfrm>
            <a:off x="4861986" y="406431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C54D52A-05A5-4115-A6DC-71261F9DB25B}"/>
              </a:ext>
            </a:extLst>
          </p:cNvPr>
          <p:cNvSpPr/>
          <p:nvPr/>
        </p:nvSpPr>
        <p:spPr>
          <a:xfrm>
            <a:off x="5510666" y="406431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24258" y="502782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D8154694-6DA1-4781-96C5-D1FB9824962A}"/>
              </a:ext>
            </a:extLst>
          </p:cNvPr>
          <p:cNvSpPr/>
          <p:nvPr/>
        </p:nvSpPr>
        <p:spPr>
          <a:xfrm>
            <a:off x="4231673" y="533739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78797C4-BB01-4370-9000-7929526820CA}"/>
              </a:ext>
            </a:extLst>
          </p:cNvPr>
          <p:cNvSpPr/>
          <p:nvPr/>
        </p:nvSpPr>
        <p:spPr>
          <a:xfrm>
            <a:off x="4858177" y="508390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4108318-1CB8-4D79-BDAB-0A3E44DFCCCF}"/>
              </a:ext>
            </a:extLst>
          </p:cNvPr>
          <p:cNvSpPr/>
          <p:nvPr/>
        </p:nvSpPr>
        <p:spPr>
          <a:xfrm>
            <a:off x="4861988" y="53981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2606EF6-5807-4ED9-9F99-D0D20D77BAC8}"/>
              </a:ext>
            </a:extLst>
          </p:cNvPr>
          <p:cNvSpPr/>
          <p:nvPr/>
        </p:nvSpPr>
        <p:spPr>
          <a:xfrm>
            <a:off x="5510665" y="539347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55DB77A-D0F6-4A98-9C0B-C12756409230}"/>
              </a:ext>
            </a:extLst>
          </p:cNvPr>
          <p:cNvSpPr/>
          <p:nvPr/>
        </p:nvSpPr>
        <p:spPr>
          <a:xfrm>
            <a:off x="6194042" y="539287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E2D04C1-C3AF-456D-BD5D-36056253F6B9}"/>
              </a:ext>
            </a:extLst>
          </p:cNvPr>
          <p:cNvSpPr/>
          <p:nvPr/>
        </p:nvSpPr>
        <p:spPr>
          <a:xfrm>
            <a:off x="6877419" y="53981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4665044-F66A-499A-993C-2295441D3729}"/>
              </a:ext>
            </a:extLst>
          </p:cNvPr>
          <p:cNvSpPr/>
          <p:nvPr/>
        </p:nvSpPr>
        <p:spPr>
          <a:xfrm>
            <a:off x="7526096" y="539079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D25F0D3-9698-48D0-9206-15EB0537B696}"/>
              </a:ext>
            </a:extLst>
          </p:cNvPr>
          <p:cNvSpPr/>
          <p:nvPr/>
        </p:nvSpPr>
        <p:spPr>
          <a:xfrm>
            <a:off x="8174773" y="539079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DAQ Slave driver [IN PROGRESS]</a:t>
            </a:r>
          </a:p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Inductive charging [IN PROGRESS]</a:t>
            </a:r>
          </a:p>
          <a:p>
            <a:pPr lvl="2"/>
            <a:r>
              <a:rPr lang="en-US" dirty="0"/>
              <a:t>Trying to optimize coil size</a:t>
            </a:r>
          </a:p>
          <a:p>
            <a:pPr lvl="1"/>
            <a:r>
              <a:rPr lang="en-US" dirty="0"/>
              <a:t>RF wireless power harvesting</a:t>
            </a:r>
          </a:p>
          <a:p>
            <a:pPr lvl="2"/>
            <a:r>
              <a:rPr lang="en-US" dirty="0"/>
              <a:t>Waiting for ICs</a:t>
            </a:r>
          </a:p>
          <a:p>
            <a:r>
              <a:rPr lang="en-US" dirty="0"/>
              <a:t>IEN training </a:t>
            </a:r>
          </a:p>
          <a:p>
            <a:pPr lvl="1"/>
            <a:r>
              <a:rPr lang="en-US" dirty="0"/>
              <a:t>Online lecture [FINISHED]</a:t>
            </a:r>
          </a:p>
          <a:p>
            <a:pPr lvl="1"/>
            <a:r>
              <a:rPr lang="en-US" dirty="0"/>
              <a:t>In person training with Robbie [FINISHED]</a:t>
            </a:r>
          </a:p>
          <a:p>
            <a:r>
              <a:rPr lang="en-US" dirty="0"/>
              <a:t>Pediatric Wearable</a:t>
            </a:r>
          </a:p>
          <a:p>
            <a:pPr lvl="1"/>
            <a:r>
              <a:rPr lang="en-US" dirty="0"/>
              <a:t>Literature review [IN PROGRESS]</a:t>
            </a:r>
          </a:p>
          <a:p>
            <a:pPr lvl="1"/>
            <a:r>
              <a:rPr lang="en-US" dirty="0"/>
              <a:t>Introductory meeting [IN PROGRESS]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078785"/>
          </a:xfrm>
        </p:spPr>
        <p:txBody>
          <a:bodyPr>
            <a:normAutofit/>
          </a:bodyPr>
          <a:lstStyle/>
          <a:p>
            <a:r>
              <a:rPr lang="en-US" dirty="0"/>
              <a:t>Hardware:</a:t>
            </a:r>
          </a:p>
          <a:p>
            <a:pPr lvl="1"/>
            <a:r>
              <a:rPr lang="en-US" dirty="0"/>
              <a:t>Wireless charging</a:t>
            </a:r>
          </a:p>
          <a:p>
            <a:pPr lvl="2"/>
            <a:r>
              <a:rPr lang="en-US" dirty="0"/>
              <a:t>Inductive charging: waiting for more samples</a:t>
            </a:r>
          </a:p>
          <a:p>
            <a:pPr lvl="2"/>
            <a:r>
              <a:rPr lang="en-US" dirty="0"/>
              <a:t>RF: waiting for samples</a:t>
            </a:r>
          </a:p>
          <a:p>
            <a:r>
              <a:rPr lang="en-US" dirty="0"/>
              <a:t>Pediatrics Wearable:</a:t>
            </a:r>
          </a:p>
          <a:p>
            <a:pPr lvl="1"/>
            <a:r>
              <a:rPr lang="en-US" dirty="0"/>
              <a:t>Literature review</a:t>
            </a:r>
          </a:p>
          <a:p>
            <a:pPr lvl="2"/>
            <a:r>
              <a:rPr lang="en-US" dirty="0"/>
              <a:t>Initial draft and construction</a:t>
            </a:r>
          </a:p>
          <a:p>
            <a:pPr lvl="1"/>
            <a:r>
              <a:rPr lang="en-US" dirty="0"/>
              <a:t>Lab meeting to go pneumatic bladder construction</a:t>
            </a:r>
          </a:p>
          <a:p>
            <a:pPr lvl="1"/>
            <a:r>
              <a:rPr lang="en-US" dirty="0"/>
              <a:t>Block diagram</a:t>
            </a:r>
          </a:p>
          <a:p>
            <a:pPr lvl="1"/>
            <a:r>
              <a:rPr lang="en-US" dirty="0"/>
              <a:t>Design proposal</a:t>
            </a:r>
          </a:p>
          <a:p>
            <a:r>
              <a:rPr lang="en-US" dirty="0"/>
              <a:t>IEN training:</a:t>
            </a:r>
          </a:p>
          <a:p>
            <a:pPr lvl="1"/>
            <a:r>
              <a:rPr lang="en-US" dirty="0"/>
              <a:t>Online assessment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(9/8/20 – 9/14/20)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2052</TotalTime>
  <Words>2176</Words>
  <Application>Microsoft Office PowerPoint</Application>
  <PresentationFormat>On-screen Show (4:3)</PresentationFormat>
  <Paragraphs>439</Paragraphs>
  <Slides>49</Slides>
  <Notes>0</Notes>
  <HiddenSlides>40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Roboto</vt:lpstr>
      <vt:lpstr>Roboto Condensed Light</vt:lpstr>
      <vt:lpstr>Arial</vt:lpstr>
      <vt:lpstr>Custom Design</vt:lpstr>
      <vt:lpstr>1_Custom Design</vt:lpstr>
      <vt:lpstr>2_Custom Design</vt:lpstr>
      <vt:lpstr>Bio-Sensor Wearable Development Board</vt:lpstr>
      <vt:lpstr>Outline</vt:lpstr>
      <vt:lpstr>SCHEDULE</vt:lpstr>
      <vt:lpstr>Schedule Gantt chart</vt:lpstr>
      <vt:lpstr>PROGRESS TO DATE</vt:lpstr>
      <vt:lpstr>Progress from last week</vt:lpstr>
      <vt:lpstr>PATH FORWARD</vt:lpstr>
      <vt:lpstr>Path forward (9/8/20 – 9/14/20)</vt:lpstr>
      <vt:lpstr>APPENDIX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166</cp:revision>
  <dcterms:created xsi:type="dcterms:W3CDTF">2016-03-09T16:46:53Z</dcterms:created>
  <dcterms:modified xsi:type="dcterms:W3CDTF">2020-09-08T18:42:44Z</dcterms:modified>
</cp:coreProperties>
</file>